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4" r:id="rId5"/>
    <p:sldId id="257" r:id="rId6"/>
    <p:sldId id="262" r:id="rId7"/>
    <p:sldId id="260" r:id="rId8"/>
    <p:sldId id="265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089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176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0321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967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164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260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226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517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196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46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193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C220-33A4-4840-B221-A67C8907EB08}" type="datetimeFigureOut">
              <a:rPr lang="sr-Latn-RS" smtClean="0"/>
              <a:t>14.5.2020.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C1C5-ABBA-427C-847E-C9EDFF71AF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47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41" b="2034"/>
          <a:stretch/>
        </p:blipFill>
        <p:spPr>
          <a:xfrm>
            <a:off x="2204549" y="34092"/>
            <a:ext cx="4743715" cy="68339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48264" y="276176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18. 5. 2020.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541378" y="46084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Уџбеник</a:t>
            </a:r>
          </a:p>
          <a:p>
            <a:r>
              <a:rPr lang="sr-Cyrl-RS" dirty="0" smtClean="0"/>
              <a:t>страна 122.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76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477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" r="52841" b="45072"/>
          <a:stretch/>
        </p:blipFill>
        <p:spPr>
          <a:xfrm>
            <a:off x="179512" y="7076"/>
            <a:ext cx="8250544" cy="680629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627784" y="2638918"/>
            <a:ext cx="43204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Freeform 4"/>
          <p:cNvSpPr/>
          <p:nvPr/>
        </p:nvSpPr>
        <p:spPr>
          <a:xfrm>
            <a:off x="2839999" y="2492896"/>
            <a:ext cx="1083929" cy="153031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23928" y="2492896"/>
            <a:ext cx="37687" cy="3160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347864" y="2569411"/>
            <a:ext cx="1224136" cy="153031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64270" y="2559464"/>
            <a:ext cx="72008" cy="2495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36278" y="2559464"/>
            <a:ext cx="369269" cy="1629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12762" y="5157192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(44 + 20)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0460" y="386104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824" y="4794947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56     3      59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72546" y="5179133"/>
            <a:ext cx="83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+ 5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6958" y="5177991"/>
            <a:ext cx="1478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64 + 5 = 69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8411" y="5557302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(71 + 20) + 5 = 91 + 5 = 96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5250" y="5918027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(63 + 30) + 2 = 93 + 2 = 95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8411" y="6318137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(22 + 40) + 4 = 62 + 4 = 66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0" y="4777881"/>
            <a:ext cx="5277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57</a:t>
            </a:r>
          </a:p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87</a:t>
            </a:r>
          </a:p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96</a:t>
            </a:r>
          </a:p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99</a:t>
            </a:r>
          </a:p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2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t="56216" r="54616" b="5500"/>
          <a:stretch/>
        </p:blipFill>
        <p:spPr>
          <a:xfrm>
            <a:off x="0" y="332656"/>
            <a:ext cx="9128593" cy="568863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V="1">
            <a:off x="683568" y="1772816"/>
            <a:ext cx="18463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205236" y="1763866"/>
            <a:ext cx="2704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47664" y="1772816"/>
            <a:ext cx="288032" cy="2618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051720" y="1772816"/>
            <a:ext cx="2704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05754" y="14127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34487" y="1268760"/>
            <a:ext cx="305959" cy="2348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547664" y="1268760"/>
            <a:ext cx="393090" cy="2802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46956" y="9860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9912" y="1442940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64         35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9974" y="101480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1442940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52         37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4310" y="9860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76840" y="4653136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25 + 22 = 47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21721" y="4975525"/>
            <a:ext cx="2285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Каменчића  је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5272" y="5326427"/>
            <a:ext cx="175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укупно 47.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89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" t="2328" r="14750" b="8677"/>
          <a:stretch/>
        </p:blipFill>
        <p:spPr>
          <a:xfrm>
            <a:off x="2483768" y="25896"/>
            <a:ext cx="4536504" cy="6788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8264" y="276176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18. 5. 2020.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541378" y="46084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Радна свеска</a:t>
            </a:r>
          </a:p>
          <a:p>
            <a:r>
              <a:rPr lang="sr-Cyrl-RS" dirty="0" smtClean="0"/>
              <a:t>страна 66.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33455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477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" t="2328" r="17607" b="60553"/>
          <a:stretch/>
        </p:blipFill>
        <p:spPr>
          <a:xfrm>
            <a:off x="13284" y="116632"/>
            <a:ext cx="9133084" cy="6192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4565" y="3098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99592" y="3080613"/>
            <a:ext cx="1673067" cy="153031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66118" y="3080613"/>
            <a:ext cx="61666" cy="132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5816" y="3115843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52 + 4 = 56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093377"/>
            <a:ext cx="33986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(46+30) + 3 = 76 + 3 = 79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422108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32          36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2666" y="4688558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(35+20) + 4 = 55 + 4 = 59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4534" y="5151020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(81+10) + 8 = 91 + 8 = 99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4534" y="5612685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(66+30) + 1 = 96 + 1 = 97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8384" y="4221087"/>
            <a:ext cx="5854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37</a:t>
            </a: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89</a:t>
            </a: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36</a:t>
            </a: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66</a:t>
            </a:r>
          </a:p>
        </p:txBody>
      </p:sp>
    </p:spTree>
    <p:extLst>
      <p:ext uri="{BB962C8B-B14F-4D97-AF65-F5344CB8AC3E}">
        <p14:creationId xmlns:p14="http://schemas.microsoft.com/office/powerpoint/2010/main" val="1331575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9E7E8"/>
              </a:clrFrom>
              <a:clrTo>
                <a:srgbClr val="E9E7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4" t="39762" r="16862" b="12742"/>
          <a:stretch/>
        </p:blipFill>
        <p:spPr>
          <a:xfrm>
            <a:off x="325371" y="0"/>
            <a:ext cx="7983959" cy="680574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064029" y="2028305"/>
            <a:ext cx="1221971" cy="1122219"/>
          </a:xfrm>
          <a:custGeom>
            <a:avLst/>
            <a:gdLst>
              <a:gd name="connsiteX0" fmla="*/ 0 w 1221971"/>
              <a:gd name="connsiteY0" fmla="*/ 0 h 1122219"/>
              <a:gd name="connsiteX1" fmla="*/ 8313 w 1221971"/>
              <a:gd name="connsiteY1" fmla="*/ 41564 h 1122219"/>
              <a:gd name="connsiteX2" fmla="*/ 16626 w 1221971"/>
              <a:gd name="connsiteY2" fmla="*/ 224444 h 1122219"/>
              <a:gd name="connsiteX3" fmla="*/ 33251 w 1221971"/>
              <a:gd name="connsiteY3" fmla="*/ 274320 h 1122219"/>
              <a:gd name="connsiteX4" fmla="*/ 41564 w 1221971"/>
              <a:gd name="connsiteY4" fmla="*/ 299259 h 1122219"/>
              <a:gd name="connsiteX5" fmla="*/ 74815 w 1221971"/>
              <a:gd name="connsiteY5" fmla="*/ 349135 h 1122219"/>
              <a:gd name="connsiteX6" fmla="*/ 116378 w 1221971"/>
              <a:gd name="connsiteY6" fmla="*/ 415637 h 1122219"/>
              <a:gd name="connsiteX7" fmla="*/ 133004 w 1221971"/>
              <a:gd name="connsiteY7" fmla="*/ 432262 h 1122219"/>
              <a:gd name="connsiteX8" fmla="*/ 141316 w 1221971"/>
              <a:gd name="connsiteY8" fmla="*/ 457200 h 1122219"/>
              <a:gd name="connsiteX9" fmla="*/ 157942 w 1221971"/>
              <a:gd name="connsiteY9" fmla="*/ 473826 h 1122219"/>
              <a:gd name="connsiteX10" fmla="*/ 174567 w 1221971"/>
              <a:gd name="connsiteY10" fmla="*/ 498764 h 1122219"/>
              <a:gd name="connsiteX11" fmla="*/ 191193 w 1221971"/>
              <a:gd name="connsiteY11" fmla="*/ 515390 h 1122219"/>
              <a:gd name="connsiteX12" fmla="*/ 207818 w 1221971"/>
              <a:gd name="connsiteY12" fmla="*/ 540328 h 1122219"/>
              <a:gd name="connsiteX13" fmla="*/ 224444 w 1221971"/>
              <a:gd name="connsiteY13" fmla="*/ 556953 h 1122219"/>
              <a:gd name="connsiteX14" fmla="*/ 257695 w 1221971"/>
              <a:gd name="connsiteY14" fmla="*/ 606830 h 1122219"/>
              <a:gd name="connsiteX15" fmla="*/ 340822 w 1221971"/>
              <a:gd name="connsiteY15" fmla="*/ 665019 h 1122219"/>
              <a:gd name="connsiteX16" fmla="*/ 365760 w 1221971"/>
              <a:gd name="connsiteY16" fmla="*/ 673331 h 1122219"/>
              <a:gd name="connsiteX17" fmla="*/ 399011 w 1221971"/>
              <a:gd name="connsiteY17" fmla="*/ 698270 h 1122219"/>
              <a:gd name="connsiteX18" fmla="*/ 457200 w 1221971"/>
              <a:gd name="connsiteY18" fmla="*/ 731520 h 1122219"/>
              <a:gd name="connsiteX19" fmla="*/ 473826 w 1221971"/>
              <a:gd name="connsiteY19" fmla="*/ 748146 h 1122219"/>
              <a:gd name="connsiteX20" fmla="*/ 498764 w 1221971"/>
              <a:gd name="connsiteY20" fmla="*/ 764771 h 1122219"/>
              <a:gd name="connsiteX21" fmla="*/ 548640 w 1221971"/>
              <a:gd name="connsiteY21" fmla="*/ 781397 h 1122219"/>
              <a:gd name="connsiteX22" fmla="*/ 615142 w 1221971"/>
              <a:gd name="connsiteY22" fmla="*/ 814648 h 1122219"/>
              <a:gd name="connsiteX23" fmla="*/ 764771 w 1221971"/>
              <a:gd name="connsiteY23" fmla="*/ 839586 h 1122219"/>
              <a:gd name="connsiteX24" fmla="*/ 789709 w 1221971"/>
              <a:gd name="connsiteY24" fmla="*/ 847899 h 1122219"/>
              <a:gd name="connsiteX25" fmla="*/ 822960 w 1221971"/>
              <a:gd name="connsiteY25" fmla="*/ 856211 h 1122219"/>
              <a:gd name="connsiteX26" fmla="*/ 872836 w 1221971"/>
              <a:gd name="connsiteY26" fmla="*/ 872837 h 1122219"/>
              <a:gd name="connsiteX27" fmla="*/ 889462 w 1221971"/>
              <a:gd name="connsiteY27" fmla="*/ 889462 h 1122219"/>
              <a:gd name="connsiteX28" fmla="*/ 939338 w 1221971"/>
              <a:gd name="connsiteY28" fmla="*/ 906088 h 1122219"/>
              <a:gd name="connsiteX29" fmla="*/ 980902 w 1221971"/>
              <a:gd name="connsiteY29" fmla="*/ 939339 h 1122219"/>
              <a:gd name="connsiteX30" fmla="*/ 1005840 w 1221971"/>
              <a:gd name="connsiteY30" fmla="*/ 947651 h 1122219"/>
              <a:gd name="connsiteX31" fmla="*/ 1047404 w 1221971"/>
              <a:gd name="connsiteY31" fmla="*/ 980902 h 1122219"/>
              <a:gd name="connsiteX32" fmla="*/ 1064029 w 1221971"/>
              <a:gd name="connsiteY32" fmla="*/ 997528 h 1122219"/>
              <a:gd name="connsiteX33" fmla="*/ 1088967 w 1221971"/>
              <a:gd name="connsiteY33" fmla="*/ 1005840 h 1122219"/>
              <a:gd name="connsiteX34" fmla="*/ 1105593 w 1221971"/>
              <a:gd name="connsiteY34" fmla="*/ 1022466 h 1122219"/>
              <a:gd name="connsiteX35" fmla="*/ 1122218 w 1221971"/>
              <a:gd name="connsiteY35" fmla="*/ 1047404 h 1122219"/>
              <a:gd name="connsiteX36" fmla="*/ 1147156 w 1221971"/>
              <a:gd name="connsiteY36" fmla="*/ 1064030 h 1122219"/>
              <a:gd name="connsiteX37" fmla="*/ 1163782 w 1221971"/>
              <a:gd name="connsiteY37" fmla="*/ 1080655 h 1122219"/>
              <a:gd name="connsiteX38" fmla="*/ 1188720 w 1221971"/>
              <a:gd name="connsiteY38" fmla="*/ 1097280 h 1122219"/>
              <a:gd name="connsiteX39" fmla="*/ 1221971 w 1221971"/>
              <a:gd name="connsiteY39" fmla="*/ 1122219 h 112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21971" h="1122219">
                <a:moveTo>
                  <a:pt x="0" y="0"/>
                </a:moveTo>
                <a:cubicBezTo>
                  <a:pt x="2771" y="13855"/>
                  <a:pt x="7269" y="27474"/>
                  <a:pt x="8313" y="41564"/>
                </a:cubicBezTo>
                <a:cubicBezTo>
                  <a:pt x="12821" y="102420"/>
                  <a:pt x="10125" y="163768"/>
                  <a:pt x="16626" y="224444"/>
                </a:cubicBezTo>
                <a:cubicBezTo>
                  <a:pt x="18493" y="241869"/>
                  <a:pt x="27709" y="257695"/>
                  <a:pt x="33251" y="274320"/>
                </a:cubicBezTo>
                <a:cubicBezTo>
                  <a:pt x="36022" y="282633"/>
                  <a:pt x="36703" y="291968"/>
                  <a:pt x="41564" y="299259"/>
                </a:cubicBezTo>
                <a:lnTo>
                  <a:pt x="74815" y="349135"/>
                </a:lnTo>
                <a:cubicBezTo>
                  <a:pt x="86928" y="397592"/>
                  <a:pt x="75049" y="374309"/>
                  <a:pt x="116378" y="415637"/>
                </a:cubicBezTo>
                <a:lnTo>
                  <a:pt x="133004" y="432262"/>
                </a:lnTo>
                <a:cubicBezTo>
                  <a:pt x="135775" y="440575"/>
                  <a:pt x="136808" y="449686"/>
                  <a:pt x="141316" y="457200"/>
                </a:cubicBezTo>
                <a:cubicBezTo>
                  <a:pt x="145348" y="463921"/>
                  <a:pt x="153046" y="467706"/>
                  <a:pt x="157942" y="473826"/>
                </a:cubicBezTo>
                <a:cubicBezTo>
                  <a:pt x="164183" y="481627"/>
                  <a:pt x="168326" y="490963"/>
                  <a:pt x="174567" y="498764"/>
                </a:cubicBezTo>
                <a:cubicBezTo>
                  <a:pt x="179463" y="504884"/>
                  <a:pt x="186297" y="509270"/>
                  <a:pt x="191193" y="515390"/>
                </a:cubicBezTo>
                <a:cubicBezTo>
                  <a:pt x="197434" y="523191"/>
                  <a:pt x="201577" y="532527"/>
                  <a:pt x="207818" y="540328"/>
                </a:cubicBezTo>
                <a:cubicBezTo>
                  <a:pt x="212714" y="546448"/>
                  <a:pt x="219742" y="550683"/>
                  <a:pt x="224444" y="556953"/>
                </a:cubicBezTo>
                <a:cubicBezTo>
                  <a:pt x="236433" y="572938"/>
                  <a:pt x="241710" y="594841"/>
                  <a:pt x="257695" y="606830"/>
                </a:cubicBezTo>
                <a:cubicBezTo>
                  <a:pt x="272868" y="618210"/>
                  <a:pt x="328544" y="660927"/>
                  <a:pt x="340822" y="665019"/>
                </a:cubicBezTo>
                <a:lnTo>
                  <a:pt x="365760" y="673331"/>
                </a:lnTo>
                <a:cubicBezTo>
                  <a:pt x="376844" y="681644"/>
                  <a:pt x="387262" y="690927"/>
                  <a:pt x="399011" y="698270"/>
                </a:cubicBezTo>
                <a:cubicBezTo>
                  <a:pt x="438022" y="722652"/>
                  <a:pt x="424512" y="705369"/>
                  <a:pt x="457200" y="731520"/>
                </a:cubicBezTo>
                <a:cubicBezTo>
                  <a:pt x="463320" y="736416"/>
                  <a:pt x="467706" y="743250"/>
                  <a:pt x="473826" y="748146"/>
                </a:cubicBezTo>
                <a:cubicBezTo>
                  <a:pt x="481627" y="754387"/>
                  <a:pt x="489635" y="760713"/>
                  <a:pt x="498764" y="764771"/>
                </a:cubicBezTo>
                <a:cubicBezTo>
                  <a:pt x="514778" y="771889"/>
                  <a:pt x="548640" y="781397"/>
                  <a:pt x="548640" y="781397"/>
                </a:cubicBezTo>
                <a:cubicBezTo>
                  <a:pt x="573386" y="806141"/>
                  <a:pt x="567385" y="805097"/>
                  <a:pt x="615142" y="814648"/>
                </a:cubicBezTo>
                <a:cubicBezTo>
                  <a:pt x="720175" y="835654"/>
                  <a:pt x="670230" y="827768"/>
                  <a:pt x="764771" y="839586"/>
                </a:cubicBezTo>
                <a:cubicBezTo>
                  <a:pt x="773084" y="842357"/>
                  <a:pt x="781284" y="845492"/>
                  <a:pt x="789709" y="847899"/>
                </a:cubicBezTo>
                <a:cubicBezTo>
                  <a:pt x="800694" y="851038"/>
                  <a:pt x="812017" y="852928"/>
                  <a:pt x="822960" y="856211"/>
                </a:cubicBezTo>
                <a:cubicBezTo>
                  <a:pt x="839746" y="861247"/>
                  <a:pt x="872836" y="872837"/>
                  <a:pt x="872836" y="872837"/>
                </a:cubicBezTo>
                <a:cubicBezTo>
                  <a:pt x="878378" y="878379"/>
                  <a:pt x="882452" y="885957"/>
                  <a:pt x="889462" y="889462"/>
                </a:cubicBezTo>
                <a:cubicBezTo>
                  <a:pt x="905137" y="897299"/>
                  <a:pt x="939338" y="906088"/>
                  <a:pt x="939338" y="906088"/>
                </a:cubicBezTo>
                <a:cubicBezTo>
                  <a:pt x="954800" y="921549"/>
                  <a:pt x="959932" y="928854"/>
                  <a:pt x="980902" y="939339"/>
                </a:cubicBezTo>
                <a:cubicBezTo>
                  <a:pt x="988739" y="943258"/>
                  <a:pt x="997527" y="944880"/>
                  <a:pt x="1005840" y="947651"/>
                </a:cubicBezTo>
                <a:cubicBezTo>
                  <a:pt x="1045988" y="987799"/>
                  <a:pt x="994966" y="938951"/>
                  <a:pt x="1047404" y="980902"/>
                </a:cubicBezTo>
                <a:cubicBezTo>
                  <a:pt x="1053524" y="985798"/>
                  <a:pt x="1057309" y="993496"/>
                  <a:pt x="1064029" y="997528"/>
                </a:cubicBezTo>
                <a:cubicBezTo>
                  <a:pt x="1071543" y="1002036"/>
                  <a:pt x="1080654" y="1003069"/>
                  <a:pt x="1088967" y="1005840"/>
                </a:cubicBezTo>
                <a:cubicBezTo>
                  <a:pt x="1094509" y="1011382"/>
                  <a:pt x="1100697" y="1016346"/>
                  <a:pt x="1105593" y="1022466"/>
                </a:cubicBezTo>
                <a:cubicBezTo>
                  <a:pt x="1111834" y="1030267"/>
                  <a:pt x="1115154" y="1040340"/>
                  <a:pt x="1122218" y="1047404"/>
                </a:cubicBezTo>
                <a:cubicBezTo>
                  <a:pt x="1129282" y="1054469"/>
                  <a:pt x="1139355" y="1057789"/>
                  <a:pt x="1147156" y="1064030"/>
                </a:cubicBezTo>
                <a:cubicBezTo>
                  <a:pt x="1153276" y="1068926"/>
                  <a:pt x="1157662" y="1075759"/>
                  <a:pt x="1163782" y="1080655"/>
                </a:cubicBezTo>
                <a:cubicBezTo>
                  <a:pt x="1171583" y="1086896"/>
                  <a:pt x="1180919" y="1091039"/>
                  <a:pt x="1188720" y="1097280"/>
                </a:cubicBezTo>
                <a:cubicBezTo>
                  <a:pt x="1223734" y="1125291"/>
                  <a:pt x="1187263" y="1104864"/>
                  <a:pt x="1221971" y="11222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980902" y="2003367"/>
            <a:ext cx="1704109" cy="1354975"/>
          </a:xfrm>
          <a:custGeom>
            <a:avLst/>
            <a:gdLst>
              <a:gd name="connsiteX0" fmla="*/ 1704109 w 1704109"/>
              <a:gd name="connsiteY0" fmla="*/ 0 h 1354975"/>
              <a:gd name="connsiteX1" fmla="*/ 1654233 w 1704109"/>
              <a:gd name="connsiteY1" fmla="*/ 41564 h 1354975"/>
              <a:gd name="connsiteX2" fmla="*/ 1604356 w 1704109"/>
              <a:gd name="connsiteY2" fmla="*/ 91440 h 1354975"/>
              <a:gd name="connsiteX3" fmla="*/ 1587731 w 1704109"/>
              <a:gd name="connsiteY3" fmla="*/ 108066 h 1354975"/>
              <a:gd name="connsiteX4" fmla="*/ 1504603 w 1704109"/>
              <a:gd name="connsiteY4" fmla="*/ 157942 h 1354975"/>
              <a:gd name="connsiteX5" fmla="*/ 1487978 w 1704109"/>
              <a:gd name="connsiteY5" fmla="*/ 174568 h 1354975"/>
              <a:gd name="connsiteX6" fmla="*/ 1429789 w 1704109"/>
              <a:gd name="connsiteY6" fmla="*/ 224444 h 1354975"/>
              <a:gd name="connsiteX7" fmla="*/ 1404851 w 1704109"/>
              <a:gd name="connsiteY7" fmla="*/ 249382 h 1354975"/>
              <a:gd name="connsiteX8" fmla="*/ 1388225 w 1704109"/>
              <a:gd name="connsiteY8" fmla="*/ 274320 h 1354975"/>
              <a:gd name="connsiteX9" fmla="*/ 1363287 w 1704109"/>
              <a:gd name="connsiteY9" fmla="*/ 290946 h 1354975"/>
              <a:gd name="connsiteX10" fmla="*/ 1330036 w 1704109"/>
              <a:gd name="connsiteY10" fmla="*/ 315884 h 1354975"/>
              <a:gd name="connsiteX11" fmla="*/ 1305098 w 1704109"/>
              <a:gd name="connsiteY11" fmla="*/ 332509 h 1354975"/>
              <a:gd name="connsiteX12" fmla="*/ 1255222 w 1704109"/>
              <a:gd name="connsiteY12" fmla="*/ 382386 h 1354975"/>
              <a:gd name="connsiteX13" fmla="*/ 1230283 w 1704109"/>
              <a:gd name="connsiteY13" fmla="*/ 407324 h 1354975"/>
              <a:gd name="connsiteX14" fmla="*/ 1163782 w 1704109"/>
              <a:gd name="connsiteY14" fmla="*/ 448888 h 1354975"/>
              <a:gd name="connsiteX15" fmla="*/ 1122218 w 1704109"/>
              <a:gd name="connsiteY15" fmla="*/ 473826 h 1354975"/>
              <a:gd name="connsiteX16" fmla="*/ 1097280 w 1704109"/>
              <a:gd name="connsiteY16" fmla="*/ 482138 h 1354975"/>
              <a:gd name="connsiteX17" fmla="*/ 1072342 w 1704109"/>
              <a:gd name="connsiteY17" fmla="*/ 498764 h 1354975"/>
              <a:gd name="connsiteX18" fmla="*/ 1039091 w 1704109"/>
              <a:gd name="connsiteY18" fmla="*/ 523702 h 1354975"/>
              <a:gd name="connsiteX19" fmla="*/ 1005840 w 1704109"/>
              <a:gd name="connsiteY19" fmla="*/ 532015 h 1354975"/>
              <a:gd name="connsiteX20" fmla="*/ 931025 w 1704109"/>
              <a:gd name="connsiteY20" fmla="*/ 590204 h 1354975"/>
              <a:gd name="connsiteX21" fmla="*/ 897774 w 1704109"/>
              <a:gd name="connsiteY21" fmla="*/ 615142 h 1354975"/>
              <a:gd name="connsiteX22" fmla="*/ 881149 w 1704109"/>
              <a:gd name="connsiteY22" fmla="*/ 631768 h 1354975"/>
              <a:gd name="connsiteX23" fmla="*/ 856211 w 1704109"/>
              <a:gd name="connsiteY23" fmla="*/ 640080 h 1354975"/>
              <a:gd name="connsiteX24" fmla="*/ 814647 w 1704109"/>
              <a:gd name="connsiteY24" fmla="*/ 689957 h 1354975"/>
              <a:gd name="connsiteX25" fmla="*/ 789709 w 1704109"/>
              <a:gd name="connsiteY25" fmla="*/ 706582 h 1354975"/>
              <a:gd name="connsiteX26" fmla="*/ 764771 w 1704109"/>
              <a:gd name="connsiteY26" fmla="*/ 731520 h 1354975"/>
              <a:gd name="connsiteX27" fmla="*/ 731520 w 1704109"/>
              <a:gd name="connsiteY27" fmla="*/ 756458 h 1354975"/>
              <a:gd name="connsiteX28" fmla="*/ 706582 w 1704109"/>
              <a:gd name="connsiteY28" fmla="*/ 781397 h 1354975"/>
              <a:gd name="connsiteX29" fmla="*/ 681643 w 1704109"/>
              <a:gd name="connsiteY29" fmla="*/ 789709 h 1354975"/>
              <a:gd name="connsiteX30" fmla="*/ 640080 w 1704109"/>
              <a:gd name="connsiteY30" fmla="*/ 814648 h 1354975"/>
              <a:gd name="connsiteX31" fmla="*/ 598516 w 1704109"/>
              <a:gd name="connsiteY31" fmla="*/ 839586 h 1354975"/>
              <a:gd name="connsiteX32" fmla="*/ 573578 w 1704109"/>
              <a:gd name="connsiteY32" fmla="*/ 864524 h 1354975"/>
              <a:gd name="connsiteX33" fmla="*/ 523702 w 1704109"/>
              <a:gd name="connsiteY33" fmla="*/ 897775 h 1354975"/>
              <a:gd name="connsiteX34" fmla="*/ 498763 w 1704109"/>
              <a:gd name="connsiteY34" fmla="*/ 914400 h 1354975"/>
              <a:gd name="connsiteX35" fmla="*/ 457200 w 1704109"/>
              <a:gd name="connsiteY35" fmla="*/ 955964 h 1354975"/>
              <a:gd name="connsiteX36" fmla="*/ 440574 w 1704109"/>
              <a:gd name="connsiteY36" fmla="*/ 980902 h 1354975"/>
              <a:gd name="connsiteX37" fmla="*/ 415636 w 1704109"/>
              <a:gd name="connsiteY37" fmla="*/ 997528 h 1354975"/>
              <a:gd name="connsiteX38" fmla="*/ 365760 w 1704109"/>
              <a:gd name="connsiteY38" fmla="*/ 1047404 h 1354975"/>
              <a:gd name="connsiteX39" fmla="*/ 340822 w 1704109"/>
              <a:gd name="connsiteY39" fmla="*/ 1072342 h 1354975"/>
              <a:gd name="connsiteX40" fmla="*/ 282633 w 1704109"/>
              <a:gd name="connsiteY40" fmla="*/ 1122218 h 1354975"/>
              <a:gd name="connsiteX41" fmla="*/ 257694 w 1704109"/>
              <a:gd name="connsiteY41" fmla="*/ 1130531 h 1354975"/>
              <a:gd name="connsiteX42" fmla="*/ 207818 w 1704109"/>
              <a:gd name="connsiteY42" fmla="*/ 1163782 h 1354975"/>
              <a:gd name="connsiteX43" fmla="*/ 191193 w 1704109"/>
              <a:gd name="connsiteY43" fmla="*/ 1180408 h 1354975"/>
              <a:gd name="connsiteX44" fmla="*/ 141316 w 1704109"/>
              <a:gd name="connsiteY44" fmla="*/ 1205346 h 1354975"/>
              <a:gd name="connsiteX45" fmla="*/ 124691 w 1704109"/>
              <a:gd name="connsiteY45" fmla="*/ 1230284 h 1354975"/>
              <a:gd name="connsiteX46" fmla="*/ 91440 w 1704109"/>
              <a:gd name="connsiteY46" fmla="*/ 1263535 h 1354975"/>
              <a:gd name="connsiteX47" fmla="*/ 49876 w 1704109"/>
              <a:gd name="connsiteY47" fmla="*/ 1305098 h 1354975"/>
              <a:gd name="connsiteX48" fmla="*/ 16625 w 1704109"/>
              <a:gd name="connsiteY48" fmla="*/ 1346662 h 1354975"/>
              <a:gd name="connsiteX49" fmla="*/ 0 w 1704109"/>
              <a:gd name="connsiteY49" fmla="*/ 1354975 h 13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04109" h="1354975">
                <a:moveTo>
                  <a:pt x="1704109" y="0"/>
                </a:moveTo>
                <a:cubicBezTo>
                  <a:pt x="1687484" y="13855"/>
                  <a:pt x="1670186" y="26940"/>
                  <a:pt x="1654233" y="41564"/>
                </a:cubicBezTo>
                <a:cubicBezTo>
                  <a:pt x="1636901" y="57452"/>
                  <a:pt x="1620982" y="74814"/>
                  <a:pt x="1604356" y="91440"/>
                </a:cubicBezTo>
                <a:cubicBezTo>
                  <a:pt x="1598814" y="96982"/>
                  <a:pt x="1594741" y="104561"/>
                  <a:pt x="1587731" y="108066"/>
                </a:cubicBezTo>
                <a:cubicBezTo>
                  <a:pt x="1561493" y="121184"/>
                  <a:pt x="1524664" y="137880"/>
                  <a:pt x="1504603" y="157942"/>
                </a:cubicBezTo>
                <a:cubicBezTo>
                  <a:pt x="1499061" y="163484"/>
                  <a:pt x="1494098" y="169672"/>
                  <a:pt x="1487978" y="174568"/>
                </a:cubicBezTo>
                <a:cubicBezTo>
                  <a:pt x="1424671" y="225215"/>
                  <a:pt x="1509842" y="144391"/>
                  <a:pt x="1429789" y="224444"/>
                </a:cubicBezTo>
                <a:cubicBezTo>
                  <a:pt x="1421476" y="232757"/>
                  <a:pt x="1411372" y="239601"/>
                  <a:pt x="1404851" y="249382"/>
                </a:cubicBezTo>
                <a:cubicBezTo>
                  <a:pt x="1399309" y="257695"/>
                  <a:pt x="1395289" y="267256"/>
                  <a:pt x="1388225" y="274320"/>
                </a:cubicBezTo>
                <a:cubicBezTo>
                  <a:pt x="1381161" y="281384"/>
                  <a:pt x="1371417" y="285139"/>
                  <a:pt x="1363287" y="290946"/>
                </a:cubicBezTo>
                <a:cubicBezTo>
                  <a:pt x="1352013" y="298999"/>
                  <a:pt x="1341310" y="307831"/>
                  <a:pt x="1330036" y="315884"/>
                </a:cubicBezTo>
                <a:cubicBezTo>
                  <a:pt x="1321906" y="321691"/>
                  <a:pt x="1312565" y="325872"/>
                  <a:pt x="1305098" y="332509"/>
                </a:cubicBezTo>
                <a:cubicBezTo>
                  <a:pt x="1287525" y="348130"/>
                  <a:pt x="1271848" y="365760"/>
                  <a:pt x="1255222" y="382386"/>
                </a:cubicBezTo>
                <a:cubicBezTo>
                  <a:pt x="1246909" y="390699"/>
                  <a:pt x="1240252" y="401093"/>
                  <a:pt x="1230283" y="407324"/>
                </a:cubicBezTo>
                <a:lnTo>
                  <a:pt x="1163782" y="448888"/>
                </a:lnTo>
                <a:cubicBezTo>
                  <a:pt x="1150022" y="457356"/>
                  <a:pt x="1137546" y="468717"/>
                  <a:pt x="1122218" y="473826"/>
                </a:cubicBezTo>
                <a:lnTo>
                  <a:pt x="1097280" y="482138"/>
                </a:lnTo>
                <a:cubicBezTo>
                  <a:pt x="1088967" y="487680"/>
                  <a:pt x="1080472" y="492957"/>
                  <a:pt x="1072342" y="498764"/>
                </a:cubicBezTo>
                <a:cubicBezTo>
                  <a:pt x="1061068" y="506817"/>
                  <a:pt x="1051483" y="517506"/>
                  <a:pt x="1039091" y="523702"/>
                </a:cubicBezTo>
                <a:cubicBezTo>
                  <a:pt x="1028872" y="528811"/>
                  <a:pt x="1016924" y="529244"/>
                  <a:pt x="1005840" y="532015"/>
                </a:cubicBezTo>
                <a:cubicBezTo>
                  <a:pt x="949767" y="588087"/>
                  <a:pt x="978268" y="574456"/>
                  <a:pt x="931025" y="590204"/>
                </a:cubicBezTo>
                <a:cubicBezTo>
                  <a:pt x="919941" y="598517"/>
                  <a:pt x="908417" y="606272"/>
                  <a:pt x="897774" y="615142"/>
                </a:cubicBezTo>
                <a:cubicBezTo>
                  <a:pt x="891753" y="620159"/>
                  <a:pt x="887869" y="627736"/>
                  <a:pt x="881149" y="631768"/>
                </a:cubicBezTo>
                <a:cubicBezTo>
                  <a:pt x="873635" y="636276"/>
                  <a:pt x="864524" y="637309"/>
                  <a:pt x="856211" y="640080"/>
                </a:cubicBezTo>
                <a:cubicBezTo>
                  <a:pt x="839865" y="664599"/>
                  <a:pt x="838647" y="669957"/>
                  <a:pt x="814647" y="689957"/>
                </a:cubicBezTo>
                <a:cubicBezTo>
                  <a:pt x="806972" y="696353"/>
                  <a:pt x="797384" y="700186"/>
                  <a:pt x="789709" y="706582"/>
                </a:cubicBezTo>
                <a:cubicBezTo>
                  <a:pt x="780678" y="714108"/>
                  <a:pt x="773697" y="723869"/>
                  <a:pt x="764771" y="731520"/>
                </a:cubicBezTo>
                <a:cubicBezTo>
                  <a:pt x="754252" y="740536"/>
                  <a:pt x="742039" y="747442"/>
                  <a:pt x="731520" y="756458"/>
                </a:cubicBezTo>
                <a:cubicBezTo>
                  <a:pt x="722594" y="764109"/>
                  <a:pt x="716364" y="774876"/>
                  <a:pt x="706582" y="781397"/>
                </a:cubicBezTo>
                <a:cubicBezTo>
                  <a:pt x="699291" y="786258"/>
                  <a:pt x="689956" y="786938"/>
                  <a:pt x="681643" y="789709"/>
                </a:cubicBezTo>
                <a:cubicBezTo>
                  <a:pt x="639524" y="831831"/>
                  <a:pt x="694030" y="782279"/>
                  <a:pt x="640080" y="814648"/>
                </a:cubicBezTo>
                <a:cubicBezTo>
                  <a:pt x="583026" y="848880"/>
                  <a:pt x="669161" y="816037"/>
                  <a:pt x="598516" y="839586"/>
                </a:cubicBezTo>
                <a:cubicBezTo>
                  <a:pt x="590203" y="847899"/>
                  <a:pt x="582858" y="857307"/>
                  <a:pt x="573578" y="864524"/>
                </a:cubicBezTo>
                <a:cubicBezTo>
                  <a:pt x="557806" y="876791"/>
                  <a:pt x="540327" y="886692"/>
                  <a:pt x="523702" y="897775"/>
                </a:cubicBezTo>
                <a:cubicBezTo>
                  <a:pt x="515389" y="903317"/>
                  <a:pt x="505827" y="907335"/>
                  <a:pt x="498763" y="914400"/>
                </a:cubicBezTo>
                <a:cubicBezTo>
                  <a:pt x="484909" y="928255"/>
                  <a:pt x="468069" y="939662"/>
                  <a:pt x="457200" y="955964"/>
                </a:cubicBezTo>
                <a:cubicBezTo>
                  <a:pt x="451658" y="964277"/>
                  <a:pt x="447638" y="973838"/>
                  <a:pt x="440574" y="980902"/>
                </a:cubicBezTo>
                <a:cubicBezTo>
                  <a:pt x="433510" y="987966"/>
                  <a:pt x="423103" y="990890"/>
                  <a:pt x="415636" y="997528"/>
                </a:cubicBezTo>
                <a:cubicBezTo>
                  <a:pt x="398063" y="1013148"/>
                  <a:pt x="382385" y="1030779"/>
                  <a:pt x="365760" y="1047404"/>
                </a:cubicBezTo>
                <a:lnTo>
                  <a:pt x="340822" y="1072342"/>
                </a:lnTo>
                <a:cubicBezTo>
                  <a:pt x="321171" y="1091993"/>
                  <a:pt x="307511" y="1108002"/>
                  <a:pt x="282633" y="1122218"/>
                </a:cubicBezTo>
                <a:cubicBezTo>
                  <a:pt x="275025" y="1126566"/>
                  <a:pt x="266007" y="1127760"/>
                  <a:pt x="257694" y="1130531"/>
                </a:cubicBezTo>
                <a:cubicBezTo>
                  <a:pt x="225343" y="1179058"/>
                  <a:pt x="261497" y="1136941"/>
                  <a:pt x="207818" y="1163782"/>
                </a:cubicBezTo>
                <a:cubicBezTo>
                  <a:pt x="200808" y="1167287"/>
                  <a:pt x="197313" y="1175512"/>
                  <a:pt x="191193" y="1180408"/>
                </a:cubicBezTo>
                <a:cubicBezTo>
                  <a:pt x="168174" y="1198823"/>
                  <a:pt x="167653" y="1196567"/>
                  <a:pt x="141316" y="1205346"/>
                </a:cubicBezTo>
                <a:cubicBezTo>
                  <a:pt x="135774" y="1213659"/>
                  <a:pt x="131193" y="1222699"/>
                  <a:pt x="124691" y="1230284"/>
                </a:cubicBezTo>
                <a:cubicBezTo>
                  <a:pt x="114490" y="1242185"/>
                  <a:pt x="100135" y="1250493"/>
                  <a:pt x="91440" y="1263535"/>
                </a:cubicBezTo>
                <a:cubicBezTo>
                  <a:pt x="69272" y="1296786"/>
                  <a:pt x="83127" y="1282931"/>
                  <a:pt x="49876" y="1305098"/>
                </a:cubicBezTo>
                <a:cubicBezTo>
                  <a:pt x="38967" y="1321462"/>
                  <a:pt x="32422" y="1334815"/>
                  <a:pt x="16625" y="1346662"/>
                </a:cubicBezTo>
                <a:cubicBezTo>
                  <a:pt x="11668" y="1350379"/>
                  <a:pt x="5542" y="1352204"/>
                  <a:pt x="0" y="13549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4272742" y="2003367"/>
            <a:ext cx="1221971" cy="1238597"/>
          </a:xfrm>
          <a:custGeom>
            <a:avLst/>
            <a:gdLst>
              <a:gd name="connsiteX0" fmla="*/ 0 w 1221971"/>
              <a:gd name="connsiteY0" fmla="*/ 0 h 1238597"/>
              <a:gd name="connsiteX1" fmla="*/ 58189 w 1221971"/>
              <a:gd name="connsiteY1" fmla="*/ 91440 h 1238597"/>
              <a:gd name="connsiteX2" fmla="*/ 74814 w 1221971"/>
              <a:gd name="connsiteY2" fmla="*/ 116378 h 1238597"/>
              <a:gd name="connsiteX3" fmla="*/ 99753 w 1221971"/>
              <a:gd name="connsiteY3" fmla="*/ 157942 h 1238597"/>
              <a:gd name="connsiteX4" fmla="*/ 108065 w 1221971"/>
              <a:gd name="connsiteY4" fmla="*/ 182880 h 1238597"/>
              <a:gd name="connsiteX5" fmla="*/ 124691 w 1221971"/>
              <a:gd name="connsiteY5" fmla="*/ 199506 h 1238597"/>
              <a:gd name="connsiteX6" fmla="*/ 141316 w 1221971"/>
              <a:gd name="connsiteY6" fmla="*/ 249382 h 1238597"/>
              <a:gd name="connsiteX7" fmla="*/ 157942 w 1221971"/>
              <a:gd name="connsiteY7" fmla="*/ 274320 h 1238597"/>
              <a:gd name="connsiteX8" fmla="*/ 174567 w 1221971"/>
              <a:gd name="connsiteY8" fmla="*/ 307571 h 1238597"/>
              <a:gd name="connsiteX9" fmla="*/ 216131 w 1221971"/>
              <a:gd name="connsiteY9" fmla="*/ 340822 h 1238597"/>
              <a:gd name="connsiteX10" fmla="*/ 257694 w 1221971"/>
              <a:gd name="connsiteY10" fmla="*/ 390698 h 1238597"/>
              <a:gd name="connsiteX11" fmla="*/ 274320 w 1221971"/>
              <a:gd name="connsiteY11" fmla="*/ 415637 h 1238597"/>
              <a:gd name="connsiteX12" fmla="*/ 299258 w 1221971"/>
              <a:gd name="connsiteY12" fmla="*/ 440575 h 1238597"/>
              <a:gd name="connsiteX13" fmla="*/ 324196 w 1221971"/>
              <a:gd name="connsiteY13" fmla="*/ 473826 h 1238597"/>
              <a:gd name="connsiteX14" fmla="*/ 357447 w 1221971"/>
              <a:gd name="connsiteY14" fmla="*/ 523702 h 1238597"/>
              <a:gd name="connsiteX15" fmla="*/ 399011 w 1221971"/>
              <a:gd name="connsiteY15" fmla="*/ 556953 h 1238597"/>
              <a:gd name="connsiteX16" fmla="*/ 423949 w 1221971"/>
              <a:gd name="connsiteY16" fmla="*/ 581891 h 1238597"/>
              <a:gd name="connsiteX17" fmla="*/ 523702 w 1221971"/>
              <a:gd name="connsiteY17" fmla="*/ 665018 h 1238597"/>
              <a:gd name="connsiteX18" fmla="*/ 548640 w 1221971"/>
              <a:gd name="connsiteY18" fmla="*/ 689957 h 1238597"/>
              <a:gd name="connsiteX19" fmla="*/ 556953 w 1221971"/>
              <a:gd name="connsiteY19" fmla="*/ 714895 h 1238597"/>
              <a:gd name="connsiteX20" fmla="*/ 581891 w 1221971"/>
              <a:gd name="connsiteY20" fmla="*/ 731520 h 1238597"/>
              <a:gd name="connsiteX21" fmla="*/ 615142 w 1221971"/>
              <a:gd name="connsiteY21" fmla="*/ 764771 h 1238597"/>
              <a:gd name="connsiteX22" fmla="*/ 673331 w 1221971"/>
              <a:gd name="connsiteY22" fmla="*/ 822960 h 1238597"/>
              <a:gd name="connsiteX23" fmla="*/ 689956 w 1221971"/>
              <a:gd name="connsiteY23" fmla="*/ 839586 h 1238597"/>
              <a:gd name="connsiteX24" fmla="*/ 714894 w 1221971"/>
              <a:gd name="connsiteY24" fmla="*/ 856211 h 1238597"/>
              <a:gd name="connsiteX25" fmla="*/ 773083 w 1221971"/>
              <a:gd name="connsiteY25" fmla="*/ 922713 h 1238597"/>
              <a:gd name="connsiteX26" fmla="*/ 798022 w 1221971"/>
              <a:gd name="connsiteY26" fmla="*/ 939338 h 1238597"/>
              <a:gd name="connsiteX27" fmla="*/ 822960 w 1221971"/>
              <a:gd name="connsiteY27" fmla="*/ 964277 h 1238597"/>
              <a:gd name="connsiteX28" fmla="*/ 847898 w 1221971"/>
              <a:gd name="connsiteY28" fmla="*/ 980902 h 1238597"/>
              <a:gd name="connsiteX29" fmla="*/ 897774 w 1221971"/>
              <a:gd name="connsiteY29" fmla="*/ 1039091 h 1238597"/>
              <a:gd name="connsiteX30" fmla="*/ 939338 w 1221971"/>
              <a:gd name="connsiteY30" fmla="*/ 1080655 h 1238597"/>
              <a:gd name="connsiteX31" fmla="*/ 964276 w 1221971"/>
              <a:gd name="connsiteY31" fmla="*/ 1105593 h 1238597"/>
              <a:gd name="connsiteX32" fmla="*/ 1014153 w 1221971"/>
              <a:gd name="connsiteY32" fmla="*/ 1138844 h 1238597"/>
              <a:gd name="connsiteX33" fmla="*/ 1039091 w 1221971"/>
              <a:gd name="connsiteY33" fmla="*/ 1155469 h 1238597"/>
              <a:gd name="connsiteX34" fmla="*/ 1055716 w 1221971"/>
              <a:gd name="connsiteY34" fmla="*/ 1172095 h 1238597"/>
              <a:gd name="connsiteX35" fmla="*/ 1105593 w 1221971"/>
              <a:gd name="connsiteY35" fmla="*/ 1188720 h 1238597"/>
              <a:gd name="connsiteX36" fmla="*/ 1130531 w 1221971"/>
              <a:gd name="connsiteY36" fmla="*/ 1197033 h 1238597"/>
              <a:gd name="connsiteX37" fmla="*/ 1155469 w 1221971"/>
              <a:gd name="connsiteY37" fmla="*/ 1205346 h 1238597"/>
              <a:gd name="connsiteX38" fmla="*/ 1180407 w 1221971"/>
              <a:gd name="connsiteY38" fmla="*/ 1213658 h 1238597"/>
              <a:gd name="connsiteX39" fmla="*/ 1221971 w 1221971"/>
              <a:gd name="connsiteY39" fmla="*/ 1238597 h 123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21971" h="1238597">
                <a:moveTo>
                  <a:pt x="0" y="0"/>
                </a:moveTo>
                <a:cubicBezTo>
                  <a:pt x="46895" y="75033"/>
                  <a:pt x="27048" y="44729"/>
                  <a:pt x="58189" y="91440"/>
                </a:cubicBezTo>
                <a:cubicBezTo>
                  <a:pt x="63731" y="99753"/>
                  <a:pt x="71655" y="106900"/>
                  <a:pt x="74814" y="116378"/>
                </a:cubicBezTo>
                <a:cubicBezTo>
                  <a:pt x="85605" y="148752"/>
                  <a:pt x="76931" y="135121"/>
                  <a:pt x="99753" y="157942"/>
                </a:cubicBezTo>
                <a:cubicBezTo>
                  <a:pt x="102524" y="166255"/>
                  <a:pt x="103557" y="175366"/>
                  <a:pt x="108065" y="182880"/>
                </a:cubicBezTo>
                <a:cubicBezTo>
                  <a:pt x="112097" y="189601"/>
                  <a:pt x="121186" y="192496"/>
                  <a:pt x="124691" y="199506"/>
                </a:cubicBezTo>
                <a:cubicBezTo>
                  <a:pt x="132528" y="215180"/>
                  <a:pt x="131595" y="234801"/>
                  <a:pt x="141316" y="249382"/>
                </a:cubicBezTo>
                <a:cubicBezTo>
                  <a:pt x="146858" y="257695"/>
                  <a:pt x="152985" y="265646"/>
                  <a:pt x="157942" y="274320"/>
                </a:cubicBezTo>
                <a:cubicBezTo>
                  <a:pt x="164090" y="285079"/>
                  <a:pt x="167693" y="297260"/>
                  <a:pt x="174567" y="307571"/>
                </a:cubicBezTo>
                <a:cubicBezTo>
                  <a:pt x="184043" y="321785"/>
                  <a:pt x="202790" y="331928"/>
                  <a:pt x="216131" y="340822"/>
                </a:cubicBezTo>
                <a:cubicBezTo>
                  <a:pt x="257407" y="402737"/>
                  <a:pt x="204358" y="326695"/>
                  <a:pt x="257694" y="390698"/>
                </a:cubicBezTo>
                <a:cubicBezTo>
                  <a:pt x="264090" y="398373"/>
                  <a:pt x="267924" y="407962"/>
                  <a:pt x="274320" y="415637"/>
                </a:cubicBezTo>
                <a:cubicBezTo>
                  <a:pt x="281846" y="424668"/>
                  <a:pt x="291607" y="431649"/>
                  <a:pt x="299258" y="440575"/>
                </a:cubicBezTo>
                <a:cubicBezTo>
                  <a:pt x="308274" y="451094"/>
                  <a:pt x="316251" y="462476"/>
                  <a:pt x="324196" y="473826"/>
                </a:cubicBezTo>
                <a:cubicBezTo>
                  <a:pt x="335654" y="490195"/>
                  <a:pt x="343318" y="509573"/>
                  <a:pt x="357447" y="523702"/>
                </a:cubicBezTo>
                <a:cubicBezTo>
                  <a:pt x="405817" y="572072"/>
                  <a:pt x="336092" y="504521"/>
                  <a:pt x="399011" y="556953"/>
                </a:cubicBezTo>
                <a:cubicBezTo>
                  <a:pt x="408042" y="564479"/>
                  <a:pt x="414669" y="574674"/>
                  <a:pt x="423949" y="581891"/>
                </a:cubicBezTo>
                <a:cubicBezTo>
                  <a:pt x="528103" y="662900"/>
                  <a:pt x="418847" y="560163"/>
                  <a:pt x="523702" y="665018"/>
                </a:cubicBezTo>
                <a:lnTo>
                  <a:pt x="548640" y="689957"/>
                </a:lnTo>
                <a:cubicBezTo>
                  <a:pt x="551411" y="698270"/>
                  <a:pt x="551479" y="708053"/>
                  <a:pt x="556953" y="714895"/>
                </a:cubicBezTo>
                <a:cubicBezTo>
                  <a:pt x="563194" y="722696"/>
                  <a:pt x="574306" y="725018"/>
                  <a:pt x="581891" y="731520"/>
                </a:cubicBezTo>
                <a:cubicBezTo>
                  <a:pt x="593792" y="741721"/>
                  <a:pt x="604058" y="753687"/>
                  <a:pt x="615142" y="764771"/>
                </a:cubicBezTo>
                <a:lnTo>
                  <a:pt x="673331" y="822960"/>
                </a:lnTo>
                <a:cubicBezTo>
                  <a:pt x="678873" y="828502"/>
                  <a:pt x="683435" y="835239"/>
                  <a:pt x="689956" y="839586"/>
                </a:cubicBezTo>
                <a:lnTo>
                  <a:pt x="714894" y="856211"/>
                </a:lnTo>
                <a:cubicBezTo>
                  <a:pt x="732468" y="882571"/>
                  <a:pt x="743911" y="903266"/>
                  <a:pt x="773083" y="922713"/>
                </a:cubicBezTo>
                <a:cubicBezTo>
                  <a:pt x="781396" y="928255"/>
                  <a:pt x="790347" y="932942"/>
                  <a:pt x="798022" y="939338"/>
                </a:cubicBezTo>
                <a:cubicBezTo>
                  <a:pt x="807053" y="946864"/>
                  <a:pt x="813929" y="956751"/>
                  <a:pt x="822960" y="964277"/>
                </a:cubicBezTo>
                <a:cubicBezTo>
                  <a:pt x="830635" y="970673"/>
                  <a:pt x="840313" y="974400"/>
                  <a:pt x="847898" y="980902"/>
                </a:cubicBezTo>
                <a:cubicBezTo>
                  <a:pt x="917714" y="1040744"/>
                  <a:pt x="853652" y="988665"/>
                  <a:pt x="897774" y="1039091"/>
                </a:cubicBezTo>
                <a:cubicBezTo>
                  <a:pt x="910676" y="1053837"/>
                  <a:pt x="925483" y="1066800"/>
                  <a:pt x="939338" y="1080655"/>
                </a:cubicBezTo>
                <a:cubicBezTo>
                  <a:pt x="947651" y="1088968"/>
                  <a:pt x="954494" y="1099072"/>
                  <a:pt x="964276" y="1105593"/>
                </a:cubicBezTo>
                <a:lnTo>
                  <a:pt x="1014153" y="1138844"/>
                </a:lnTo>
                <a:cubicBezTo>
                  <a:pt x="1022466" y="1144386"/>
                  <a:pt x="1032027" y="1148404"/>
                  <a:pt x="1039091" y="1155469"/>
                </a:cubicBezTo>
                <a:cubicBezTo>
                  <a:pt x="1044633" y="1161011"/>
                  <a:pt x="1048706" y="1168590"/>
                  <a:pt x="1055716" y="1172095"/>
                </a:cubicBezTo>
                <a:cubicBezTo>
                  <a:pt x="1071391" y="1179932"/>
                  <a:pt x="1088967" y="1183178"/>
                  <a:pt x="1105593" y="1188720"/>
                </a:cubicBezTo>
                <a:lnTo>
                  <a:pt x="1130531" y="1197033"/>
                </a:lnTo>
                <a:lnTo>
                  <a:pt x="1155469" y="1205346"/>
                </a:lnTo>
                <a:lnTo>
                  <a:pt x="1180407" y="1213658"/>
                </a:lnTo>
                <a:cubicBezTo>
                  <a:pt x="1210500" y="1233721"/>
                  <a:pt x="1196409" y="1225816"/>
                  <a:pt x="1221971" y="12385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4330931" y="1995055"/>
            <a:ext cx="1504604" cy="1313410"/>
          </a:xfrm>
          <a:custGeom>
            <a:avLst/>
            <a:gdLst>
              <a:gd name="connsiteX0" fmla="*/ 1504604 w 1504604"/>
              <a:gd name="connsiteY0" fmla="*/ 0 h 1313410"/>
              <a:gd name="connsiteX1" fmla="*/ 1487978 w 1504604"/>
              <a:gd name="connsiteY1" fmla="*/ 41563 h 1313410"/>
              <a:gd name="connsiteX2" fmla="*/ 1429789 w 1504604"/>
              <a:gd name="connsiteY2" fmla="*/ 99752 h 1313410"/>
              <a:gd name="connsiteX3" fmla="*/ 1396538 w 1504604"/>
              <a:gd name="connsiteY3" fmla="*/ 133003 h 1313410"/>
              <a:gd name="connsiteX4" fmla="*/ 1371600 w 1504604"/>
              <a:gd name="connsiteY4" fmla="*/ 157941 h 1313410"/>
              <a:gd name="connsiteX5" fmla="*/ 1346662 w 1504604"/>
              <a:gd name="connsiteY5" fmla="*/ 174567 h 1313410"/>
              <a:gd name="connsiteX6" fmla="*/ 1288473 w 1504604"/>
              <a:gd name="connsiteY6" fmla="*/ 241069 h 1313410"/>
              <a:gd name="connsiteX7" fmla="*/ 1271847 w 1504604"/>
              <a:gd name="connsiteY7" fmla="*/ 257694 h 1313410"/>
              <a:gd name="connsiteX8" fmla="*/ 1221971 w 1504604"/>
              <a:gd name="connsiteY8" fmla="*/ 290945 h 1313410"/>
              <a:gd name="connsiteX9" fmla="*/ 1197033 w 1504604"/>
              <a:gd name="connsiteY9" fmla="*/ 315883 h 1313410"/>
              <a:gd name="connsiteX10" fmla="*/ 1147156 w 1504604"/>
              <a:gd name="connsiteY10" fmla="*/ 349134 h 1313410"/>
              <a:gd name="connsiteX11" fmla="*/ 1080654 w 1504604"/>
              <a:gd name="connsiteY11" fmla="*/ 407323 h 1313410"/>
              <a:gd name="connsiteX12" fmla="*/ 1064029 w 1504604"/>
              <a:gd name="connsiteY12" fmla="*/ 423949 h 1313410"/>
              <a:gd name="connsiteX13" fmla="*/ 1014153 w 1504604"/>
              <a:gd name="connsiteY13" fmla="*/ 457200 h 1313410"/>
              <a:gd name="connsiteX14" fmla="*/ 997527 w 1504604"/>
              <a:gd name="connsiteY14" fmla="*/ 473825 h 1313410"/>
              <a:gd name="connsiteX15" fmla="*/ 922713 w 1504604"/>
              <a:gd name="connsiteY15" fmla="*/ 515389 h 1313410"/>
              <a:gd name="connsiteX16" fmla="*/ 897774 w 1504604"/>
              <a:gd name="connsiteY16" fmla="*/ 540327 h 1313410"/>
              <a:gd name="connsiteX17" fmla="*/ 839585 w 1504604"/>
              <a:gd name="connsiteY17" fmla="*/ 573578 h 1313410"/>
              <a:gd name="connsiteX18" fmla="*/ 781396 w 1504604"/>
              <a:gd name="connsiteY18" fmla="*/ 606829 h 1313410"/>
              <a:gd name="connsiteX19" fmla="*/ 748145 w 1504604"/>
              <a:gd name="connsiteY19" fmla="*/ 640080 h 1313410"/>
              <a:gd name="connsiteX20" fmla="*/ 723207 w 1504604"/>
              <a:gd name="connsiteY20" fmla="*/ 648392 h 1313410"/>
              <a:gd name="connsiteX21" fmla="*/ 673331 w 1504604"/>
              <a:gd name="connsiteY21" fmla="*/ 681643 h 1313410"/>
              <a:gd name="connsiteX22" fmla="*/ 673331 w 1504604"/>
              <a:gd name="connsiteY22" fmla="*/ 681643 h 1313410"/>
              <a:gd name="connsiteX23" fmla="*/ 631767 w 1504604"/>
              <a:gd name="connsiteY23" fmla="*/ 723207 h 1313410"/>
              <a:gd name="connsiteX24" fmla="*/ 598516 w 1504604"/>
              <a:gd name="connsiteY24" fmla="*/ 748145 h 1313410"/>
              <a:gd name="connsiteX25" fmla="*/ 556953 w 1504604"/>
              <a:gd name="connsiteY25" fmla="*/ 789709 h 1313410"/>
              <a:gd name="connsiteX26" fmla="*/ 532014 w 1504604"/>
              <a:gd name="connsiteY26" fmla="*/ 806334 h 1313410"/>
              <a:gd name="connsiteX27" fmla="*/ 490451 w 1504604"/>
              <a:gd name="connsiteY27" fmla="*/ 856210 h 1313410"/>
              <a:gd name="connsiteX28" fmla="*/ 448887 w 1504604"/>
              <a:gd name="connsiteY28" fmla="*/ 889461 h 1313410"/>
              <a:gd name="connsiteX29" fmla="*/ 407324 w 1504604"/>
              <a:gd name="connsiteY29" fmla="*/ 914400 h 1313410"/>
              <a:gd name="connsiteX30" fmla="*/ 340822 w 1504604"/>
              <a:gd name="connsiteY30" fmla="*/ 972589 h 1313410"/>
              <a:gd name="connsiteX31" fmla="*/ 307571 w 1504604"/>
              <a:gd name="connsiteY31" fmla="*/ 1005840 h 1313410"/>
              <a:gd name="connsiteX32" fmla="*/ 290945 w 1504604"/>
              <a:gd name="connsiteY32" fmla="*/ 1022465 h 1313410"/>
              <a:gd name="connsiteX33" fmla="*/ 274320 w 1504604"/>
              <a:gd name="connsiteY33" fmla="*/ 1047403 h 1313410"/>
              <a:gd name="connsiteX34" fmla="*/ 249382 w 1504604"/>
              <a:gd name="connsiteY34" fmla="*/ 1055716 h 1313410"/>
              <a:gd name="connsiteX35" fmla="*/ 182880 w 1504604"/>
              <a:gd name="connsiteY35" fmla="*/ 1122218 h 1313410"/>
              <a:gd name="connsiteX36" fmla="*/ 166254 w 1504604"/>
              <a:gd name="connsiteY36" fmla="*/ 1138843 h 1313410"/>
              <a:gd name="connsiteX37" fmla="*/ 149629 w 1504604"/>
              <a:gd name="connsiteY37" fmla="*/ 1155469 h 1313410"/>
              <a:gd name="connsiteX38" fmla="*/ 124691 w 1504604"/>
              <a:gd name="connsiteY38" fmla="*/ 1172094 h 1313410"/>
              <a:gd name="connsiteX39" fmla="*/ 108065 w 1504604"/>
              <a:gd name="connsiteY39" fmla="*/ 1197032 h 1313410"/>
              <a:gd name="connsiteX40" fmla="*/ 74814 w 1504604"/>
              <a:gd name="connsiteY40" fmla="*/ 1230283 h 1313410"/>
              <a:gd name="connsiteX41" fmla="*/ 58189 w 1504604"/>
              <a:gd name="connsiteY41" fmla="*/ 1255221 h 1313410"/>
              <a:gd name="connsiteX42" fmla="*/ 24938 w 1504604"/>
              <a:gd name="connsiteY42" fmla="*/ 1288472 h 1313410"/>
              <a:gd name="connsiteX43" fmla="*/ 0 w 1504604"/>
              <a:gd name="connsiteY43" fmla="*/ 1313410 h 131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504604" h="1313410">
                <a:moveTo>
                  <a:pt x="1504604" y="0"/>
                </a:moveTo>
                <a:cubicBezTo>
                  <a:pt x="1499062" y="13854"/>
                  <a:pt x="1496255" y="29147"/>
                  <a:pt x="1487978" y="41563"/>
                </a:cubicBezTo>
                <a:lnTo>
                  <a:pt x="1429789" y="99752"/>
                </a:lnTo>
                <a:lnTo>
                  <a:pt x="1396538" y="133003"/>
                </a:lnTo>
                <a:cubicBezTo>
                  <a:pt x="1388225" y="141316"/>
                  <a:pt x="1381381" y="151420"/>
                  <a:pt x="1371600" y="157941"/>
                </a:cubicBezTo>
                <a:lnTo>
                  <a:pt x="1346662" y="174567"/>
                </a:lnTo>
                <a:cubicBezTo>
                  <a:pt x="1319169" y="215806"/>
                  <a:pt x="1337098" y="192444"/>
                  <a:pt x="1288473" y="241069"/>
                </a:cubicBezTo>
                <a:cubicBezTo>
                  <a:pt x="1282931" y="246611"/>
                  <a:pt x="1278368" y="253347"/>
                  <a:pt x="1271847" y="257694"/>
                </a:cubicBezTo>
                <a:cubicBezTo>
                  <a:pt x="1255222" y="268778"/>
                  <a:pt x="1236100" y="276816"/>
                  <a:pt x="1221971" y="290945"/>
                </a:cubicBezTo>
                <a:cubicBezTo>
                  <a:pt x="1213658" y="299258"/>
                  <a:pt x="1206313" y="308666"/>
                  <a:pt x="1197033" y="315883"/>
                </a:cubicBezTo>
                <a:cubicBezTo>
                  <a:pt x="1181261" y="328150"/>
                  <a:pt x="1161285" y="335005"/>
                  <a:pt x="1147156" y="349134"/>
                </a:cubicBezTo>
                <a:cubicBezTo>
                  <a:pt x="1044602" y="451691"/>
                  <a:pt x="1149394" y="352332"/>
                  <a:pt x="1080654" y="407323"/>
                </a:cubicBezTo>
                <a:cubicBezTo>
                  <a:pt x="1074534" y="412219"/>
                  <a:pt x="1070299" y="419247"/>
                  <a:pt x="1064029" y="423949"/>
                </a:cubicBezTo>
                <a:cubicBezTo>
                  <a:pt x="1048044" y="435938"/>
                  <a:pt x="1028282" y="443072"/>
                  <a:pt x="1014153" y="457200"/>
                </a:cubicBezTo>
                <a:cubicBezTo>
                  <a:pt x="1008611" y="462742"/>
                  <a:pt x="1004247" y="469793"/>
                  <a:pt x="997527" y="473825"/>
                </a:cubicBezTo>
                <a:cubicBezTo>
                  <a:pt x="945261" y="505184"/>
                  <a:pt x="998972" y="439133"/>
                  <a:pt x="922713" y="515389"/>
                </a:cubicBezTo>
                <a:cubicBezTo>
                  <a:pt x="914400" y="523702"/>
                  <a:pt x="907340" y="533494"/>
                  <a:pt x="897774" y="540327"/>
                </a:cubicBezTo>
                <a:cubicBezTo>
                  <a:pt x="840862" y="580978"/>
                  <a:pt x="886707" y="534310"/>
                  <a:pt x="839585" y="573578"/>
                </a:cubicBezTo>
                <a:cubicBezTo>
                  <a:pt x="797135" y="608953"/>
                  <a:pt x="835220" y="593373"/>
                  <a:pt x="781396" y="606829"/>
                </a:cubicBezTo>
                <a:cubicBezTo>
                  <a:pt x="770312" y="617913"/>
                  <a:pt x="760900" y="630969"/>
                  <a:pt x="748145" y="640080"/>
                </a:cubicBezTo>
                <a:cubicBezTo>
                  <a:pt x="741015" y="645173"/>
                  <a:pt x="730867" y="644137"/>
                  <a:pt x="723207" y="648392"/>
                </a:cubicBezTo>
                <a:cubicBezTo>
                  <a:pt x="705740" y="658096"/>
                  <a:pt x="689956" y="670559"/>
                  <a:pt x="673331" y="681643"/>
                </a:cubicBezTo>
                <a:lnTo>
                  <a:pt x="673331" y="681643"/>
                </a:lnTo>
                <a:cubicBezTo>
                  <a:pt x="659476" y="695498"/>
                  <a:pt x="647442" y="711451"/>
                  <a:pt x="631767" y="723207"/>
                </a:cubicBezTo>
                <a:cubicBezTo>
                  <a:pt x="620683" y="731520"/>
                  <a:pt x="608871" y="738940"/>
                  <a:pt x="598516" y="748145"/>
                </a:cubicBezTo>
                <a:cubicBezTo>
                  <a:pt x="583872" y="761162"/>
                  <a:pt x="573256" y="778841"/>
                  <a:pt x="556953" y="789709"/>
                </a:cubicBezTo>
                <a:cubicBezTo>
                  <a:pt x="548640" y="795251"/>
                  <a:pt x="539816" y="800093"/>
                  <a:pt x="532014" y="806334"/>
                </a:cubicBezTo>
                <a:cubicBezTo>
                  <a:pt x="513219" y="821370"/>
                  <a:pt x="506610" y="836819"/>
                  <a:pt x="490451" y="856210"/>
                </a:cubicBezTo>
                <a:cubicBezTo>
                  <a:pt x="470377" y="880299"/>
                  <a:pt x="475737" y="867981"/>
                  <a:pt x="448887" y="889461"/>
                </a:cubicBezTo>
                <a:cubicBezTo>
                  <a:pt x="416284" y="915544"/>
                  <a:pt x="450634" y="899963"/>
                  <a:pt x="407324" y="914400"/>
                </a:cubicBezTo>
                <a:cubicBezTo>
                  <a:pt x="360216" y="985060"/>
                  <a:pt x="437807" y="875604"/>
                  <a:pt x="340822" y="972589"/>
                </a:cubicBezTo>
                <a:lnTo>
                  <a:pt x="307571" y="1005840"/>
                </a:lnTo>
                <a:cubicBezTo>
                  <a:pt x="302029" y="1011382"/>
                  <a:pt x="295292" y="1015944"/>
                  <a:pt x="290945" y="1022465"/>
                </a:cubicBezTo>
                <a:cubicBezTo>
                  <a:pt x="285403" y="1030778"/>
                  <a:pt x="282121" y="1041162"/>
                  <a:pt x="274320" y="1047403"/>
                </a:cubicBezTo>
                <a:cubicBezTo>
                  <a:pt x="267478" y="1052877"/>
                  <a:pt x="257695" y="1052945"/>
                  <a:pt x="249382" y="1055716"/>
                </a:cubicBezTo>
                <a:lnTo>
                  <a:pt x="182880" y="1122218"/>
                </a:lnTo>
                <a:lnTo>
                  <a:pt x="166254" y="1138843"/>
                </a:lnTo>
                <a:cubicBezTo>
                  <a:pt x="160712" y="1144385"/>
                  <a:pt x="156150" y="1151122"/>
                  <a:pt x="149629" y="1155469"/>
                </a:cubicBezTo>
                <a:lnTo>
                  <a:pt x="124691" y="1172094"/>
                </a:lnTo>
                <a:cubicBezTo>
                  <a:pt x="119149" y="1180407"/>
                  <a:pt x="114567" y="1189447"/>
                  <a:pt x="108065" y="1197032"/>
                </a:cubicBezTo>
                <a:cubicBezTo>
                  <a:pt x="97864" y="1208933"/>
                  <a:pt x="83509" y="1217241"/>
                  <a:pt x="74814" y="1230283"/>
                </a:cubicBezTo>
                <a:cubicBezTo>
                  <a:pt x="69272" y="1238596"/>
                  <a:pt x="64691" y="1247636"/>
                  <a:pt x="58189" y="1255221"/>
                </a:cubicBezTo>
                <a:cubicBezTo>
                  <a:pt x="47988" y="1267122"/>
                  <a:pt x="36022" y="1277388"/>
                  <a:pt x="24938" y="1288472"/>
                </a:cubicBezTo>
                <a:lnTo>
                  <a:pt x="0" y="13134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7514705" y="1970116"/>
            <a:ext cx="199506" cy="1113906"/>
          </a:xfrm>
          <a:custGeom>
            <a:avLst/>
            <a:gdLst>
              <a:gd name="connsiteX0" fmla="*/ 124691 w 199506"/>
              <a:gd name="connsiteY0" fmla="*/ 0 h 1113906"/>
              <a:gd name="connsiteX1" fmla="*/ 133004 w 199506"/>
              <a:gd name="connsiteY1" fmla="*/ 141317 h 1113906"/>
              <a:gd name="connsiteX2" fmla="*/ 141317 w 199506"/>
              <a:gd name="connsiteY2" fmla="*/ 174568 h 1113906"/>
              <a:gd name="connsiteX3" fmla="*/ 149630 w 199506"/>
              <a:gd name="connsiteY3" fmla="*/ 216131 h 1113906"/>
              <a:gd name="connsiteX4" fmla="*/ 157942 w 199506"/>
              <a:gd name="connsiteY4" fmla="*/ 249382 h 1113906"/>
              <a:gd name="connsiteX5" fmla="*/ 166255 w 199506"/>
              <a:gd name="connsiteY5" fmla="*/ 299259 h 1113906"/>
              <a:gd name="connsiteX6" fmla="*/ 174568 w 199506"/>
              <a:gd name="connsiteY6" fmla="*/ 340822 h 1113906"/>
              <a:gd name="connsiteX7" fmla="*/ 182880 w 199506"/>
              <a:gd name="connsiteY7" fmla="*/ 399011 h 1113906"/>
              <a:gd name="connsiteX8" fmla="*/ 191193 w 199506"/>
              <a:gd name="connsiteY8" fmla="*/ 465513 h 1113906"/>
              <a:gd name="connsiteX9" fmla="*/ 199506 w 199506"/>
              <a:gd name="connsiteY9" fmla="*/ 490451 h 1113906"/>
              <a:gd name="connsiteX10" fmla="*/ 182880 w 199506"/>
              <a:gd name="connsiteY10" fmla="*/ 748146 h 1113906"/>
              <a:gd name="connsiteX11" fmla="*/ 157942 w 199506"/>
              <a:gd name="connsiteY11" fmla="*/ 822960 h 1113906"/>
              <a:gd name="connsiteX12" fmla="*/ 149630 w 199506"/>
              <a:gd name="connsiteY12" fmla="*/ 847899 h 1113906"/>
              <a:gd name="connsiteX13" fmla="*/ 133004 w 199506"/>
              <a:gd name="connsiteY13" fmla="*/ 872837 h 1113906"/>
              <a:gd name="connsiteX14" fmla="*/ 124691 w 199506"/>
              <a:gd name="connsiteY14" fmla="*/ 897775 h 1113906"/>
              <a:gd name="connsiteX15" fmla="*/ 91440 w 199506"/>
              <a:gd name="connsiteY15" fmla="*/ 939339 h 1113906"/>
              <a:gd name="connsiteX16" fmla="*/ 83128 w 199506"/>
              <a:gd name="connsiteY16" fmla="*/ 964277 h 1113906"/>
              <a:gd name="connsiteX17" fmla="*/ 49877 w 199506"/>
              <a:gd name="connsiteY17" fmla="*/ 1014153 h 1113906"/>
              <a:gd name="connsiteX18" fmla="*/ 24939 w 199506"/>
              <a:gd name="connsiteY18" fmla="*/ 1055717 h 1113906"/>
              <a:gd name="connsiteX19" fmla="*/ 0 w 199506"/>
              <a:gd name="connsiteY19" fmla="*/ 1113906 h 111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9506" h="1113906">
                <a:moveTo>
                  <a:pt x="124691" y="0"/>
                </a:moveTo>
                <a:cubicBezTo>
                  <a:pt x="127462" y="47106"/>
                  <a:pt x="128530" y="94342"/>
                  <a:pt x="133004" y="141317"/>
                </a:cubicBezTo>
                <a:cubicBezTo>
                  <a:pt x="134087" y="152690"/>
                  <a:pt x="138839" y="163415"/>
                  <a:pt x="141317" y="174568"/>
                </a:cubicBezTo>
                <a:cubicBezTo>
                  <a:pt x="144382" y="188360"/>
                  <a:pt x="146565" y="202339"/>
                  <a:pt x="149630" y="216131"/>
                </a:cubicBezTo>
                <a:cubicBezTo>
                  <a:pt x="152108" y="227284"/>
                  <a:pt x="155702" y="238179"/>
                  <a:pt x="157942" y="249382"/>
                </a:cubicBezTo>
                <a:cubicBezTo>
                  <a:pt x="161247" y="265910"/>
                  <a:pt x="163240" y="282676"/>
                  <a:pt x="166255" y="299259"/>
                </a:cubicBezTo>
                <a:cubicBezTo>
                  <a:pt x="168783" y="313160"/>
                  <a:pt x="172245" y="326885"/>
                  <a:pt x="174568" y="340822"/>
                </a:cubicBezTo>
                <a:cubicBezTo>
                  <a:pt x="177789" y="360149"/>
                  <a:pt x="180291" y="379590"/>
                  <a:pt x="182880" y="399011"/>
                </a:cubicBezTo>
                <a:cubicBezTo>
                  <a:pt x="185832" y="421155"/>
                  <a:pt x="187197" y="443534"/>
                  <a:pt x="191193" y="465513"/>
                </a:cubicBezTo>
                <a:cubicBezTo>
                  <a:pt x="192761" y="474134"/>
                  <a:pt x="196735" y="482138"/>
                  <a:pt x="199506" y="490451"/>
                </a:cubicBezTo>
                <a:cubicBezTo>
                  <a:pt x="198646" y="510225"/>
                  <a:pt x="196156" y="686193"/>
                  <a:pt x="182880" y="748146"/>
                </a:cubicBezTo>
                <a:cubicBezTo>
                  <a:pt x="182877" y="748161"/>
                  <a:pt x="162101" y="810484"/>
                  <a:pt x="157942" y="822960"/>
                </a:cubicBezTo>
                <a:cubicBezTo>
                  <a:pt x="155171" y="831273"/>
                  <a:pt x="154491" y="840608"/>
                  <a:pt x="149630" y="847899"/>
                </a:cubicBezTo>
                <a:cubicBezTo>
                  <a:pt x="144088" y="856212"/>
                  <a:pt x="137472" y="863901"/>
                  <a:pt x="133004" y="872837"/>
                </a:cubicBezTo>
                <a:cubicBezTo>
                  <a:pt x="129085" y="880674"/>
                  <a:pt x="128610" y="889938"/>
                  <a:pt x="124691" y="897775"/>
                </a:cubicBezTo>
                <a:cubicBezTo>
                  <a:pt x="114204" y="918749"/>
                  <a:pt x="106904" y="923875"/>
                  <a:pt x="91440" y="939339"/>
                </a:cubicBezTo>
                <a:cubicBezTo>
                  <a:pt x="88669" y="947652"/>
                  <a:pt x="87383" y="956617"/>
                  <a:pt x="83128" y="964277"/>
                </a:cubicBezTo>
                <a:cubicBezTo>
                  <a:pt x="73424" y="981744"/>
                  <a:pt x="56196" y="995197"/>
                  <a:pt x="49877" y="1014153"/>
                </a:cubicBezTo>
                <a:cubicBezTo>
                  <a:pt x="39086" y="1046526"/>
                  <a:pt x="47760" y="1032895"/>
                  <a:pt x="24939" y="1055717"/>
                </a:cubicBezTo>
                <a:cubicBezTo>
                  <a:pt x="7074" y="1109311"/>
                  <a:pt x="20705" y="1093201"/>
                  <a:pt x="0" y="11139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547664" y="595492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32</a:t>
            </a:r>
            <a:endParaRPr lang="sr-Latn-R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7786" y="6355030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23     32      55</a:t>
            </a:r>
            <a:endParaRPr lang="sr-Latn-R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5954920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45     54</a:t>
            </a:r>
            <a:endParaRPr lang="sr-Latn-R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74227" y="6357701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45     54     99</a:t>
            </a:r>
            <a:endParaRPr lang="sr-Latn-R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85105" y="5927897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52      25</a:t>
            </a:r>
            <a:endParaRPr lang="sr-Latn-R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4142" y="6338979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52     25     77</a:t>
            </a:r>
            <a:endParaRPr lang="sr-Latn-R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880242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61      16</a:t>
            </a:r>
            <a:endParaRPr lang="sr-Latn-R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30997" y="6328007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61     16     77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2990695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085959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17216" y="814083"/>
            <a:ext cx="864096" cy="17278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249264" y="814083"/>
            <a:ext cx="0" cy="1727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7216" y="1268760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0023" y="1676748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216" y="2132856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8882" y="80085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FF0000"/>
                </a:solidFill>
              </a:rPr>
              <a:t>Д   </a:t>
            </a:r>
            <a:r>
              <a:rPr lang="sr-Cyrl-RS" sz="3200" b="1" dirty="0" smtClean="0">
                <a:solidFill>
                  <a:srgbClr val="00B0F0"/>
                </a:solidFill>
              </a:rPr>
              <a:t>Ј</a:t>
            </a:r>
            <a:endParaRPr lang="sr-Latn-R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90" y="1245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2  6</a:t>
            </a:r>
            <a:endParaRPr lang="sr-Latn-R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46503" y="1649333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r>
              <a:rPr lang="sr-Cyrl-RS" sz="3200" dirty="0" smtClean="0"/>
              <a:t>  2</a:t>
            </a:r>
            <a:endParaRPr lang="sr-Latn-R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5536" y="2132856"/>
            <a:ext cx="1285776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695" y="17008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+</a:t>
            </a:r>
            <a:endParaRPr lang="sr-Latn-R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9905" y="20721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8</a:t>
            </a:r>
            <a:endParaRPr lang="sr-Latn-R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503" y="20721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5</a:t>
            </a:r>
            <a:endParaRPr lang="sr-Latn-R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58351" y="95733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>
                <a:latin typeface="Arial" pitchFamily="34" charset="0"/>
                <a:cs typeface="Arial" pitchFamily="34" charset="0"/>
              </a:rPr>
              <a:t>4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56938" y="223410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8351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802215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0" y="244858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5190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64339" y="246494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7928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24360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223701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6404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28098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244837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50335" y="37597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50335" y="3977772"/>
            <a:ext cx="59246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771800" y="4293096"/>
            <a:ext cx="65865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700378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938" y="373924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9922" y="397007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944" y="4308657"/>
            <a:ext cx="64717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4020901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26404" y="376742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35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4420" y="3965886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smtClean="0">
                <a:latin typeface="Arial" pitchFamily="34" charset="0"/>
                <a:cs typeface="Arial" pitchFamily="34" charset="0"/>
              </a:rPr>
              <a:t>41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75217" y="4308657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5288381" y="396290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858138" y="-17898"/>
            <a:ext cx="28666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 smtClean="0">
                <a:latin typeface="Arial" charset="0"/>
              </a:rPr>
              <a:t>Домаћи задатак</a:t>
            </a:r>
            <a:endParaRPr lang="sr-Latn-RS" sz="2400" dirty="0"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16216" y="6474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18. </a:t>
            </a:r>
            <a:r>
              <a:rPr lang="sr-Latn-RS" sz="2400" b="1" dirty="0"/>
              <a:t>5</a:t>
            </a:r>
            <a:r>
              <a:rPr lang="sr-Cyrl-RS" sz="2400" b="1" dirty="0" smtClean="0"/>
              <a:t>. 2020</a:t>
            </a:r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6419" y="5085184"/>
            <a:ext cx="7263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прецизно  у свеску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израчунај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Користи квадратиће у свесци.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449" y="5517232"/>
            <a:ext cx="879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Потруди се да напишеш као што је приказано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 једном квадратићу  једна цифра или знак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2449" y="5949280"/>
            <a:ext cx="8413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Пиши цифру јединице тачно испод јединице, а цифру десетице тачно испод десетице.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1757" y="6402671"/>
            <a:ext cx="8515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Збир упиши у првом реду испод линије. Сликај домаћи задатак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учитељици.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3" grpId="0"/>
      <p:bldP spid="35" grpId="0"/>
      <p:bldP spid="36" grpId="0"/>
      <p:bldP spid="38" grpId="0"/>
      <p:bldP spid="57" grpId="0"/>
      <p:bldP spid="58" grpId="0"/>
      <p:bldP spid="60" grpId="0"/>
      <p:bldP spid="61" grpId="0"/>
      <p:bldP spid="62" grpId="0"/>
      <p:bldP spid="64" grpId="0"/>
      <p:bldP spid="65" grpId="0"/>
      <p:bldP spid="66" grpId="0"/>
      <p:bldP spid="68" grpId="0"/>
      <p:bldP spid="42" grpId="0"/>
      <p:bldP spid="43" grpId="0"/>
      <p:bldP spid="45" grpId="0"/>
      <p:bldP spid="46" grpId="0"/>
      <p:bldP spid="47" grpId="0"/>
      <p:bldP spid="50" grpId="0"/>
      <p:bldP spid="51" grpId="0"/>
      <p:bldP spid="52" grpId="0"/>
      <p:bldP spid="54" grpId="0"/>
      <p:bldP spid="69" grpId="0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294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23</cp:revision>
  <dcterms:created xsi:type="dcterms:W3CDTF">2020-05-01T13:22:56Z</dcterms:created>
  <dcterms:modified xsi:type="dcterms:W3CDTF">2020-05-14T14:49:41Z</dcterms:modified>
</cp:coreProperties>
</file>